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layfair Display" panose="020B0604020202020204" charset="0"/>
      <p:regular r:id="rId17"/>
      <p:bold r:id="rId18"/>
      <p:italic r:id="rId19"/>
      <p:boldItalic r:id="rId20"/>
    </p:embeddedFont>
    <p:embeddedFont>
      <p:font typeface="Source Code Pro" panose="020B0604020202020204" charset="0"/>
      <p:regular r:id="rId21"/>
      <p:bold r:id="rId22"/>
    </p:embeddedFont>
    <p:embeddedFont>
      <p:font typeface="Caveat" panose="020B0604020202020204" charset="0"/>
      <p:regular r:id="rId23"/>
      <p:bold r:id="rId24"/>
    </p:embeddedFont>
    <p:embeddedFont>
      <p:font typeface="Amatic SC" panose="020B0604020202020204" charset="-79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-131075" y="1932200"/>
            <a:ext cx="4045200" cy="2274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s" sz="3600">
                <a:latin typeface="Playfair Display"/>
                <a:ea typeface="Playfair Display"/>
                <a:cs typeface="Playfair Display"/>
                <a:sym typeface="Playfair Display"/>
              </a:rPr>
              <a:t>UNIMINUTO</a:t>
            </a:r>
            <a:br>
              <a:rPr lang="es" sz="360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s" sz="3600">
                <a:latin typeface="Playfair Display"/>
                <a:ea typeface="Playfair Display"/>
                <a:cs typeface="Playfair Display"/>
                <a:sym typeface="Playfair Display"/>
              </a:rPr>
              <a:t>Práctica en responsabilidad social</a:t>
            </a:r>
          </a:p>
          <a:p>
            <a:pPr lvl="0" indent="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957725" y="3211575"/>
            <a:ext cx="2890800" cy="134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D</a:t>
            </a:r>
            <a:r>
              <a:rPr lang="es" sz="1800"/>
              <a:t>arwin Fonseca</a:t>
            </a:r>
            <a:br>
              <a:rPr lang="es" sz="1800"/>
            </a:br>
            <a:r>
              <a:rPr lang="es" sz="1800"/>
              <a:t>Daniel Leon</a:t>
            </a:r>
            <a:br>
              <a:rPr lang="es" sz="1800"/>
            </a:br>
            <a:r>
              <a:rPr lang="es" sz="1800"/>
              <a:t>Mary Toro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25" y="0"/>
            <a:ext cx="5508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0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0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52400"/>
            <a:ext cx="38481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432175" y="4264375"/>
            <a:ext cx="3503400" cy="73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Club Programando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0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312100" y="223050"/>
            <a:ext cx="6298200" cy="119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60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Club Programando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940650" y="456375"/>
            <a:ext cx="7262700" cy="990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</a:rPr>
              <a:t>CLUB PROGRAMANDO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8750"/>
            <a:ext cx="50482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75" y="2054250"/>
            <a:ext cx="4073800" cy="26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Propósito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80475" y="1128838"/>
            <a:ext cx="36654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/>
              <a:t>Desarrollar bloques de programación en Scratch, que interactúen con elementos como motores, placas de Arduino y circuitos básicos, y crear soluciones a las problemáticas sociales que los participantes encuentren en su entorno. 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-1430"/>
          <a:stretch/>
        </p:blipFill>
        <p:spPr>
          <a:xfrm>
            <a:off x="3495999" y="1328550"/>
            <a:ext cx="5648002" cy="31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/>
              <a:t>TEMAS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228688"/>
            <a:ext cx="36654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Introducción a la electrónica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Circuitos básicos ( Kit robótica)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Lógica de programación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Programación en Scracht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Software de programación S4A 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s" sz="1800"/>
              <a:t>Programación de arduino en Scratch 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l="3848" r="3848"/>
          <a:stretch/>
        </p:blipFill>
        <p:spPr>
          <a:xfrm>
            <a:off x="4105475" y="1425038"/>
            <a:ext cx="5038526" cy="3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</a:rPr>
              <a:t>Componentes Electrónicos Básicos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l="15691" r="15698"/>
          <a:stretch/>
        </p:blipFill>
        <p:spPr>
          <a:xfrm>
            <a:off x="76200" y="70650"/>
            <a:ext cx="4442401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l="5720" r="5729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t="12126" b="12126"/>
          <a:stretch/>
        </p:blipFill>
        <p:spPr>
          <a:xfrm>
            <a:off x="4594800" y="2609250"/>
            <a:ext cx="4442396" cy="24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</a:rPr>
              <a:t>Circuitos Básicos</a:t>
            </a:r>
            <a:br>
              <a:rPr lang="es">
                <a:solidFill>
                  <a:schemeClr val="accent1"/>
                </a:solidFill>
              </a:rPr>
            </a:br>
            <a:br>
              <a:rPr lang="es">
                <a:solidFill>
                  <a:schemeClr val="accent1"/>
                </a:solidFill>
              </a:rPr>
            </a:br>
            <a:r>
              <a:rPr lang="es">
                <a:solidFill>
                  <a:schemeClr val="accent1"/>
                </a:solidFill>
              </a:rPr>
              <a:t>(Robótica)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r="31675"/>
          <a:stretch/>
        </p:blipFill>
        <p:spPr>
          <a:xfrm>
            <a:off x="76200" y="70650"/>
            <a:ext cx="4442402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l="5720" r="5729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 t="34986" b="15060"/>
          <a:stretch/>
        </p:blipFill>
        <p:spPr>
          <a:xfrm>
            <a:off x="4518600" y="2111050"/>
            <a:ext cx="4442400" cy="2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 idx="4294967295"/>
          </p:nvPr>
        </p:nvSpPr>
        <p:spPr>
          <a:xfrm>
            <a:off x="377850" y="2543975"/>
            <a:ext cx="3204000" cy="2527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Lógica de programación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152400"/>
            <a:ext cx="6372225" cy="35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239176" cy="22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236675" y="439560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SCRATCH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50" y="152400"/>
            <a:ext cx="4610050" cy="46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50" y="152400"/>
            <a:ext cx="4243200" cy="4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</a:rPr>
              <a:t>ARDUINO</a:t>
            </a:r>
            <a:br>
              <a:rPr lang="es">
                <a:solidFill>
                  <a:schemeClr val="accent1"/>
                </a:solidFill>
              </a:rPr>
            </a:br>
            <a:r>
              <a:rPr lang="es">
                <a:solidFill>
                  <a:schemeClr val="accent1"/>
                </a:solidFill>
              </a:rPr>
              <a:t>S4A</a:t>
            </a:r>
            <a:br>
              <a:rPr lang="es">
                <a:solidFill>
                  <a:schemeClr val="accent1"/>
                </a:solidFill>
              </a:rPr>
            </a:br>
            <a:r>
              <a:rPr lang="es">
                <a:solidFill>
                  <a:schemeClr val="accent1"/>
                </a:solidFill>
              </a:rPr>
              <a:t>(Robótica)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t="6627" b="6627"/>
          <a:stretch/>
        </p:blipFill>
        <p:spPr>
          <a:xfrm>
            <a:off x="76200" y="70650"/>
            <a:ext cx="44423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l="12367" r="12359"/>
          <a:stretch/>
        </p:blipFill>
        <p:spPr>
          <a:xfrm>
            <a:off x="4594800" y="70650"/>
            <a:ext cx="2181599" cy="24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</a:blip>
          <a:srcRect t="34986" b="15060"/>
          <a:stretch/>
        </p:blipFill>
        <p:spPr>
          <a:xfrm>
            <a:off x="4594800" y="2181700"/>
            <a:ext cx="4442400" cy="2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On-screen Show (16:9)</PresentationFormat>
  <Paragraphs>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Playfair Display</vt:lpstr>
      <vt:lpstr>Source Code Pro</vt:lpstr>
      <vt:lpstr>Caveat</vt:lpstr>
      <vt:lpstr>Amatic SC</vt:lpstr>
      <vt:lpstr>Beach Day</vt:lpstr>
      <vt:lpstr>UNIMINUTO Práctica en responsabilidad social </vt:lpstr>
      <vt:lpstr>CLUB PROGRAMANDO</vt:lpstr>
      <vt:lpstr>Propósito</vt:lpstr>
      <vt:lpstr>TEMAS</vt:lpstr>
      <vt:lpstr>PowerPoint Presentation</vt:lpstr>
      <vt:lpstr>PowerPoint Presentation</vt:lpstr>
      <vt:lpstr>Lógica de programación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UNIMINUTO Práctica en responsabilidad social </dc:title>
  <cp:lastModifiedBy>Darwin Gonzalo Fonseca Abril</cp:lastModifiedBy>
  <cp:revision>1</cp:revision>
  <dcterms:modified xsi:type="dcterms:W3CDTF">2017-11-17T10:30:14Z</dcterms:modified>
</cp:coreProperties>
</file>